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1" r:id="rId3"/>
    <p:sldId id="257" r:id="rId4"/>
    <p:sldId id="261" r:id="rId5"/>
    <p:sldId id="265" r:id="rId6"/>
    <p:sldId id="266" r:id="rId7"/>
    <p:sldId id="262" r:id="rId8"/>
    <p:sldId id="267" r:id="rId9"/>
    <p:sldId id="263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7C80"/>
    <a:srgbClr val="CCCCFF"/>
    <a:srgbClr val="FFCCCC"/>
    <a:srgbClr val="FF3300"/>
    <a:srgbClr val="FF5050"/>
    <a:srgbClr val="CC0000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72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47EFE-5F6D-42EB-80EE-6EFA752C1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26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1466-2BF6-4617-82DE-4E06EDB598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7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62417-BC73-4971-B57D-280E96734B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65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577E-4D43-4818-B2AC-0E8C1BE353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7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6EFE6-69E6-4313-BC32-19647527A8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6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5247-058F-4B00-A5EC-155A564F85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17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6560-1A6A-4BDD-A919-96D82EF29E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4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E1889-062E-492E-B454-4F07914CD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59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F055-6520-46F8-A1E6-2786BD4112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8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8B024-D815-42F8-87B8-334D2D6B44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49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A4C9C-0099-4D5C-B2EB-79EA7C3D04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29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D731-7D5F-40A7-A7C0-0C731D651C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5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7EE73C-7D21-4DA3-8235-5994154FB9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k/kot/kosh392.gif" TargetMode="External"/><Relationship Id="rId2" Type="http://schemas.openxmlformats.org/officeDocument/2006/relationships/hyperlink" Target="http://www.lenagold.ru/fon/clipart/k/kot/kosh393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tkam.e-papa.ru/mp/84/800.html" TargetMode="External"/><Relationship Id="rId4" Type="http://schemas.openxmlformats.org/officeDocument/2006/relationships/hyperlink" Target="http://s39.radikal.ru/i085/0908/ed/71898f3d624d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рамк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93925" y="1600200"/>
            <a:ext cx="489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" y="5029200"/>
            <a:ext cx="335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0" y="685800"/>
            <a:ext cx="15536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/>
              <a:t> </a:t>
            </a:r>
            <a:r>
              <a:rPr lang="ru-RU" dirty="0"/>
              <a:t>ТРЕНАЖЁР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6422" y="1538790"/>
            <a:ext cx="6120680" cy="1323439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endParaRPr lang="ru-RU" sz="8000" b="1" dirty="0">
              <a:ln w="11430"/>
              <a:solidFill>
                <a:srgbClr val="FF5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1282" y="2186193"/>
            <a:ext cx="7205018" cy="230832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cap="none" spc="0" dirty="0">
                <a:ln w="11430"/>
                <a:solidFill>
                  <a:srgbClr val="FF7C8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Помоги котёнку</a:t>
            </a:r>
            <a:endParaRPr lang="ru-RU" sz="7200" b="1" cap="none" spc="0" dirty="0">
              <a:ln w="11430"/>
              <a:solidFill>
                <a:srgbClr val="FF7C8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945" y="1313765"/>
            <a:ext cx="6990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ифференциация р-л в словах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мото…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ова…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факе…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бока…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некта…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топо…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дяте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сту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 smtClean="0"/>
              <a:t>букси</a:t>
            </a:r>
            <a:r>
              <a:rPr lang="ru-RU" sz="6000" dirty="0" smtClean="0"/>
              <a:t>…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сигна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козё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шофё</a:t>
            </a:r>
            <a:r>
              <a:rPr lang="ru-RU" sz="6000" dirty="0"/>
              <a:t>…</a:t>
            </a:r>
          </a:p>
        </p:txBody>
      </p:sp>
      <p:pic>
        <p:nvPicPr>
          <p:cNvPr id="24585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2700338" y="83820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91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95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96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4599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2814638" y="4506913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601" name="WordArt 25"/>
          <p:cNvSpPr>
            <a:spLocks noChangeArrowheads="1" noChangeShapeType="1" noTextEdit="1"/>
          </p:cNvSpPr>
          <p:nvPr/>
        </p:nvSpPr>
        <p:spPr bwMode="auto">
          <a:xfrm>
            <a:off x="2643188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602" name="WordArt 26"/>
          <p:cNvSpPr>
            <a:spLocks noChangeArrowheads="1" noChangeShapeType="1" noTextEdit="1"/>
          </p:cNvSpPr>
          <p:nvPr/>
        </p:nvSpPr>
        <p:spPr bwMode="auto">
          <a:xfrm>
            <a:off x="7862888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794861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4604" name="WordArt 28"/>
          <p:cNvSpPr>
            <a:spLocks noChangeArrowheads="1" noChangeShapeType="1" noTextEdit="1"/>
          </p:cNvSpPr>
          <p:nvPr/>
        </p:nvSpPr>
        <p:spPr bwMode="auto">
          <a:xfrm>
            <a:off x="24003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2686050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06" name="WordArt 30"/>
          <p:cNvSpPr>
            <a:spLocks noChangeArrowheads="1" noChangeShapeType="1" noTextEdit="1"/>
          </p:cNvSpPr>
          <p:nvPr/>
        </p:nvSpPr>
        <p:spPr bwMode="auto">
          <a:xfrm>
            <a:off x="7667625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07" name="WordArt 31"/>
          <p:cNvSpPr>
            <a:spLocks noChangeArrowheads="1" noChangeShapeType="1" noTextEdit="1"/>
          </p:cNvSpPr>
          <p:nvPr/>
        </p:nvSpPr>
        <p:spPr bwMode="auto">
          <a:xfrm>
            <a:off x="73914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08" name="WordArt 32"/>
          <p:cNvSpPr>
            <a:spLocks noChangeArrowheads="1" noChangeShapeType="1" noTextEdit="1"/>
          </p:cNvSpPr>
          <p:nvPr/>
        </p:nvSpPr>
        <p:spPr bwMode="auto">
          <a:xfrm>
            <a:off x="7800975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09" name="WordArt 33"/>
          <p:cNvSpPr>
            <a:spLocks noChangeArrowheads="1" noChangeShapeType="1" noTextEdit="1"/>
          </p:cNvSpPr>
          <p:nvPr/>
        </p:nvSpPr>
        <p:spPr bwMode="auto">
          <a:xfrm>
            <a:off x="7610475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4610" name="Picture 34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12" name="WordArt 36"/>
          <p:cNvSpPr>
            <a:spLocks noChangeArrowheads="1" noChangeShapeType="1" noTextEdit="1"/>
          </p:cNvSpPr>
          <p:nvPr/>
        </p:nvSpPr>
        <p:spPr bwMode="auto">
          <a:xfrm>
            <a:off x="2590800" y="36576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4613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14" name="AutoShape 3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2656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0.14028 L 0.00677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27361 L -0.00365 0.40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40972 L 0.00469 0.53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4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53889 L -0.0099 0.673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349 0.140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14028 L 0.0151 0.2736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6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27361 L 0.0151 0.406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40694 L -0.0099 0.5402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54028 L 0.02344 0.6736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6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67361 L -0.3599 0.65139 " pathEditMode="relative" rAng="0" ptsTypes="AA">
                                      <p:cBhvr>
                                        <p:cTn id="179" dur="5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</p:childTnLst>
        </p:cTn>
      </p:par>
    </p:tnLst>
    <p:bldLst>
      <p:bldP spid="24582" grpId="0" animBg="1"/>
      <p:bldP spid="24586" grpId="0" animBg="1"/>
      <p:bldP spid="24587" grpId="0" animBg="1"/>
      <p:bldP spid="24587" grpId="1" animBg="1"/>
      <p:bldP spid="24588" grpId="0" animBg="1"/>
      <p:bldP spid="24589" grpId="0" animBg="1"/>
      <p:bldP spid="24589" grpId="1" animBg="1"/>
      <p:bldP spid="24590" grpId="0" animBg="1"/>
      <p:bldP spid="24591" grpId="0" animBg="1"/>
      <p:bldP spid="24591" grpId="1" animBg="1"/>
      <p:bldP spid="24592" grpId="0" animBg="1"/>
      <p:bldP spid="24593" grpId="0" animBg="1"/>
      <p:bldP spid="24594" grpId="0" animBg="1"/>
      <p:bldP spid="24594" grpId="1" animBg="1"/>
      <p:bldP spid="24595" grpId="0" animBg="1"/>
      <p:bldP spid="24596" grpId="0" animBg="1"/>
      <p:bldP spid="24596" grpId="1" animBg="1"/>
      <p:bldP spid="24597" grpId="0" animBg="1"/>
      <p:bldP spid="24598" grpId="0" animBg="1"/>
      <p:bldP spid="24598" grpId="1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Ссылки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dirty="0">
                <a:hlinkClick r:id="rId2"/>
              </a:rPr>
              <a:t>http://www.lenagold.ru/fon/clipart/k/kot/kosh393.gif</a:t>
            </a:r>
            <a:r>
              <a:rPr lang="ru-RU" sz="2000" dirty="0"/>
              <a:t> - </a:t>
            </a:r>
            <a:r>
              <a:rPr lang="ru-RU" sz="2000" dirty="0" smtClean="0"/>
              <a:t>котёнок</a:t>
            </a:r>
            <a:endParaRPr lang="ru-RU" sz="2000" dirty="0"/>
          </a:p>
          <a:p>
            <a:pPr>
              <a:buFontTx/>
              <a:buNone/>
            </a:pPr>
            <a:r>
              <a:rPr lang="ru-RU" sz="2000" dirty="0">
                <a:hlinkClick r:id="rId3"/>
              </a:rPr>
              <a:t>http://www.lenagold.ru/fon/clipart/k/kot/kosh392.gif</a:t>
            </a:r>
            <a:r>
              <a:rPr lang="ru-RU" sz="2000" dirty="0"/>
              <a:t> - котёнок</a:t>
            </a:r>
          </a:p>
          <a:p>
            <a:pPr>
              <a:buFontTx/>
              <a:buNone/>
            </a:pPr>
            <a:r>
              <a:rPr lang="ru-RU" sz="2000" dirty="0">
                <a:hlinkClick r:id="rId4"/>
              </a:rPr>
              <a:t>http://s39.radikal.ru/i085/0908/ed/71898f3d624d.png</a:t>
            </a:r>
            <a:r>
              <a:rPr lang="ru-RU" sz="2000" dirty="0"/>
              <a:t> - рамка</a:t>
            </a:r>
          </a:p>
          <a:p>
            <a:pPr>
              <a:buFontTx/>
              <a:buNone/>
            </a:pPr>
            <a:r>
              <a:rPr lang="ru-RU" sz="2000" dirty="0">
                <a:hlinkClick r:id="rId5"/>
              </a:rPr>
              <a:t>http://detkam.e-papa.ru/mp/84/800.html</a:t>
            </a:r>
            <a:r>
              <a:rPr lang="ru-RU" sz="2000" dirty="0"/>
              <a:t> - музыка из фильма «Усатый нянь»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Копия f3d624d [1024x768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95475" y="1371600"/>
            <a:ext cx="5334000" cy="1066800"/>
          </a:xfrm>
          <a:prstGeom prst="actionButtonBlank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3600" dirty="0">
                <a:solidFill>
                  <a:srgbClr val="990000"/>
                </a:solidFill>
              </a:rPr>
              <a:t>Л-Р в начале слова</a:t>
            </a:r>
          </a:p>
        </p:txBody>
      </p:sp>
      <p:sp>
        <p:nvSpPr>
          <p:cNvPr id="2766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2971800"/>
            <a:ext cx="5334000" cy="1066800"/>
          </a:xfrm>
          <a:prstGeom prst="actionButtonBlank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3600">
                <a:solidFill>
                  <a:srgbClr val="990000"/>
                </a:solidFill>
              </a:rPr>
              <a:t>Л-Р в середине слова</a:t>
            </a:r>
          </a:p>
        </p:txBody>
      </p:sp>
      <p:sp>
        <p:nvSpPr>
          <p:cNvPr id="2766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95475" y="4495800"/>
            <a:ext cx="5334000" cy="1066800"/>
          </a:xfrm>
          <a:prstGeom prst="actionButtonBlank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3600">
                <a:solidFill>
                  <a:srgbClr val="990000"/>
                </a:solidFill>
              </a:rPr>
              <a:t>Л-Р в конце слова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345781" y="1143000"/>
            <a:ext cx="489744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…оса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smtClean="0"/>
              <a:t>…</a:t>
            </a:r>
            <a:r>
              <a:rPr lang="ru-RU" sz="6000" dirty="0" err="1" smtClean="0"/>
              <a:t>андыш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ошадь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ыба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адио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акета</a:t>
            </a:r>
            <a:endParaRPr lang="ru-RU" sz="6000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одка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опата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обот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</a:t>
            </a:r>
            <a:r>
              <a:rPr lang="ru-RU" sz="6000" dirty="0" err="1"/>
              <a:t>ожка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smtClean="0"/>
              <a:t>…опух</a:t>
            </a:r>
            <a:endParaRPr lang="ru-RU" sz="6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…укав</a:t>
            </a:r>
          </a:p>
        </p:txBody>
      </p:sp>
      <p:pic>
        <p:nvPicPr>
          <p:cNvPr id="6153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1230313" y="860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4343399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68" name="WordArt 24"/>
          <p:cNvSpPr>
            <a:spLocks noChangeArrowheads="1" noChangeShapeType="1" noTextEdit="1"/>
          </p:cNvSpPr>
          <p:nvPr/>
        </p:nvSpPr>
        <p:spPr bwMode="auto">
          <a:xfrm>
            <a:off x="4342213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4343400" y="1143251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70" name="WordArt 2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73" name="WordArt 2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74" name="WordArt 3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75" name="WordArt 3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76" name="WordArt 3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77" name="WordArt 33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6178" name="Picture 34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9" name="WordArt 35"/>
          <p:cNvSpPr>
            <a:spLocks noChangeArrowheads="1" noChangeShapeType="1" noTextEdit="1"/>
          </p:cNvSpPr>
          <p:nvPr/>
        </p:nvSpPr>
        <p:spPr bwMode="auto">
          <a:xfrm>
            <a:off x="1198563" y="36020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47750" y="4506913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28688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138863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19601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8711" y="181032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15808" y="2733964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107113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856288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030913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030913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6190" name="Picture 46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3" name="AutoShape 4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7974E-6 L -0.07413 0.139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69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3 0.13972 L -0.05746 0.273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27342 L -0.00677 0.40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2000" fill="remove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0666 L -0.03177 0.53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5399 L -0.0401 0.6731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7974E-6 L -0.02343 0.140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14018 L -0.00677 0.2734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27342 L -0.00677 0.4066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0666 L -0.00642 0.5401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54014 L 0.00191 0.6736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662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67314 L -0.1901 0.6509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6150" grpId="0" animBg="1"/>
      <p:bldP spid="6160" grpId="0" animBg="1"/>
      <p:bldP spid="6166" grpId="0" animBg="1"/>
      <p:bldP spid="6166" grpId="1" animBg="1"/>
      <p:bldP spid="6167" grpId="0" animBg="1"/>
      <p:bldP spid="6168" grpId="0" animBg="1"/>
      <p:bldP spid="6168" grpId="1" animBg="1"/>
      <p:bldP spid="6169" grpId="0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3" grpId="1" animBg="1"/>
      <p:bldP spid="6174" grpId="0" animBg="1"/>
      <p:bldP spid="6175" grpId="0" animBg="1"/>
      <p:bldP spid="6175" grpId="1" animBg="1"/>
      <p:bldP spid="6176" grpId="0" animBg="1"/>
      <p:bldP spid="6177" grpId="0" animBg="1"/>
      <p:bldP spid="6177" grpId="1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ба…ан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че…овек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аку…а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стек…о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гита…а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бо…ода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ха…ат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чу…ан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фа…а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ко…ос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зо…ото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па…ад</a:t>
            </a:r>
          </a:p>
        </p:txBody>
      </p:sp>
      <p:pic>
        <p:nvPicPr>
          <p:cNvPr id="15369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5383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5" name="WordArt 25"/>
          <p:cNvSpPr>
            <a:spLocks noChangeArrowheads="1" noChangeShapeType="1" noTextEdit="1"/>
          </p:cNvSpPr>
          <p:nvPr/>
        </p:nvSpPr>
        <p:spPr bwMode="auto">
          <a:xfrm>
            <a:off x="2354263" y="4506913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86" name="WordArt 26"/>
          <p:cNvSpPr>
            <a:spLocks noChangeArrowheads="1" noChangeShapeType="1" noTextEdit="1"/>
          </p:cNvSpPr>
          <p:nvPr/>
        </p:nvSpPr>
        <p:spPr bwMode="auto">
          <a:xfrm>
            <a:off x="1600200" y="5432425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87" name="WordArt 27"/>
          <p:cNvSpPr>
            <a:spLocks noChangeArrowheads="1" noChangeShapeType="1" noTextEdit="1"/>
          </p:cNvSpPr>
          <p:nvPr/>
        </p:nvSpPr>
        <p:spPr bwMode="auto">
          <a:xfrm>
            <a:off x="7218363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88" name="WordArt 28"/>
          <p:cNvSpPr>
            <a:spLocks noChangeArrowheads="1" noChangeShapeType="1" noTextEdit="1"/>
          </p:cNvSpPr>
          <p:nvPr/>
        </p:nvSpPr>
        <p:spPr bwMode="auto">
          <a:xfrm>
            <a:off x="688816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5389" name="WordArt 29"/>
          <p:cNvSpPr>
            <a:spLocks noChangeArrowheads="1" noChangeShapeType="1" noTextEdit="1"/>
          </p:cNvSpPr>
          <p:nvPr/>
        </p:nvSpPr>
        <p:spPr bwMode="auto">
          <a:xfrm>
            <a:off x="13970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0" name="WordArt 30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1" name="WordArt 31"/>
          <p:cNvSpPr>
            <a:spLocks noChangeArrowheads="1" noChangeShapeType="1" noTextEdit="1"/>
          </p:cNvSpPr>
          <p:nvPr/>
        </p:nvSpPr>
        <p:spPr bwMode="auto">
          <a:xfrm>
            <a:off x="6870700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2" name="WordArt 32"/>
          <p:cNvSpPr>
            <a:spLocks noChangeArrowheads="1" noChangeShapeType="1" noTextEdit="1"/>
          </p:cNvSpPr>
          <p:nvPr/>
        </p:nvSpPr>
        <p:spPr bwMode="auto">
          <a:xfrm>
            <a:off x="68072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3" name="WordArt 33"/>
          <p:cNvSpPr>
            <a:spLocks noChangeArrowheads="1" noChangeShapeType="1" noTextEdit="1"/>
          </p:cNvSpPr>
          <p:nvPr/>
        </p:nvSpPr>
        <p:spPr bwMode="auto">
          <a:xfrm>
            <a:off x="6819900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4" name="WordArt 34"/>
          <p:cNvSpPr>
            <a:spLocks noChangeArrowheads="1" noChangeShapeType="1" noTextEdit="1"/>
          </p:cNvSpPr>
          <p:nvPr/>
        </p:nvSpPr>
        <p:spPr bwMode="auto">
          <a:xfrm>
            <a:off x="6654800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5395" name="Picture 35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7" name="WordArt 37"/>
          <p:cNvSpPr>
            <a:spLocks noChangeArrowheads="1" noChangeShapeType="1" noTextEdit="1"/>
          </p:cNvSpPr>
          <p:nvPr/>
        </p:nvSpPr>
        <p:spPr bwMode="auto">
          <a:xfrm>
            <a:off x="2311400" y="36576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5398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415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14028 L 0.04184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0.27361 L 0.0585 0.406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 0.40694 L 0.0585 0.540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 0.54028 L -0.02483 0.673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0712 0.140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4028 L 0.02621 0.2736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666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repeatCount="2000" fill="remove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0.27361 L -0.00712 0.406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66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40694 L -0.02379 0.5402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54028 L -0.00712 0.6736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67361 L -0.28212 0.662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6" grpId="0" animBg="1"/>
      <p:bldP spid="15370" grpId="0" animBg="1"/>
      <p:bldP spid="15371" grpId="0" animBg="1"/>
      <p:bldP spid="15371" grpId="1" animBg="1"/>
      <p:bldP spid="15372" grpId="0" animBg="1"/>
      <p:bldP spid="15373" grpId="0" animBg="1"/>
      <p:bldP spid="15373" grpId="1" animBg="1"/>
      <p:bldP spid="15374" grpId="0" animBg="1"/>
      <p:bldP spid="15375" grpId="0" animBg="1"/>
      <p:bldP spid="15375" grpId="1" animBg="1"/>
      <p:bldP spid="15376" grpId="0" animBg="1"/>
      <p:bldP spid="15377" grpId="0" animBg="1"/>
      <p:bldP spid="15378" grpId="0" animBg="1"/>
      <p:bldP spid="15378" grpId="1" animBg="1"/>
      <p:bldP spid="15379" grpId="0" animBg="1"/>
      <p:bldP spid="15380" grpId="0" animBg="1"/>
      <p:bldP spid="15380" grpId="1" animBg="1"/>
      <p:bldP spid="15381" grpId="0" animBg="1"/>
      <p:bldP spid="15382" grpId="0" animBg="1"/>
      <p:bldP spid="15382" grpId="1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мо…оз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со…овей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бу…авка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ка…ач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фане…а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шу…уп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пче…а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ша…аш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си…оп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го…ова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у…ыбка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пи…ог</a:t>
            </a:r>
          </a:p>
        </p:txBody>
      </p:sp>
      <p:pic>
        <p:nvPicPr>
          <p:cNvPr id="19465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1917700" y="838200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9479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2385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0" name="WordArt 24"/>
          <p:cNvSpPr>
            <a:spLocks noChangeArrowheads="1" noChangeShapeType="1" noTextEdit="1"/>
          </p:cNvSpPr>
          <p:nvPr/>
        </p:nvSpPr>
        <p:spPr bwMode="auto">
          <a:xfrm>
            <a:off x="2570163" y="4506913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81" name="WordArt 25"/>
          <p:cNvSpPr>
            <a:spLocks noChangeArrowheads="1" noChangeShapeType="1" noTextEdit="1"/>
          </p:cNvSpPr>
          <p:nvPr/>
        </p:nvSpPr>
        <p:spPr bwMode="auto">
          <a:xfrm>
            <a:off x="1935163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82" name="WordArt 26"/>
          <p:cNvSpPr>
            <a:spLocks noChangeArrowheads="1" noChangeShapeType="1" noTextEdit="1"/>
          </p:cNvSpPr>
          <p:nvPr/>
        </p:nvSpPr>
        <p:spPr bwMode="auto">
          <a:xfrm>
            <a:off x="6896100" y="2686050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83" name="WordArt 27"/>
          <p:cNvSpPr>
            <a:spLocks noChangeArrowheads="1" noChangeShapeType="1" noTextEdit="1"/>
          </p:cNvSpPr>
          <p:nvPr/>
        </p:nvSpPr>
        <p:spPr bwMode="auto">
          <a:xfrm>
            <a:off x="697706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9484" name="WordArt 28"/>
          <p:cNvSpPr>
            <a:spLocks noChangeArrowheads="1" noChangeShapeType="1" noTextEdit="1"/>
          </p:cNvSpPr>
          <p:nvPr/>
        </p:nvSpPr>
        <p:spPr bwMode="auto">
          <a:xfrm>
            <a:off x="13462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1384300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86" name="WordArt 30"/>
          <p:cNvSpPr>
            <a:spLocks noChangeArrowheads="1" noChangeShapeType="1" noTextEdit="1"/>
          </p:cNvSpPr>
          <p:nvPr/>
        </p:nvSpPr>
        <p:spPr bwMode="auto">
          <a:xfrm>
            <a:off x="7239000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87" name="WordArt 31"/>
          <p:cNvSpPr>
            <a:spLocks noChangeArrowheads="1" noChangeShapeType="1" noTextEdit="1"/>
          </p:cNvSpPr>
          <p:nvPr/>
        </p:nvSpPr>
        <p:spPr bwMode="auto">
          <a:xfrm>
            <a:off x="684530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88" name="WordArt 32"/>
          <p:cNvSpPr>
            <a:spLocks noChangeArrowheads="1" noChangeShapeType="1" noTextEdit="1"/>
          </p:cNvSpPr>
          <p:nvPr/>
        </p:nvSpPr>
        <p:spPr bwMode="auto">
          <a:xfrm>
            <a:off x="6565900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89" name="WordArt 33"/>
          <p:cNvSpPr>
            <a:spLocks noChangeArrowheads="1" noChangeShapeType="1" noTextEdit="1"/>
          </p:cNvSpPr>
          <p:nvPr/>
        </p:nvSpPr>
        <p:spPr bwMode="auto">
          <a:xfrm>
            <a:off x="6159500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9490" name="Picture 34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2" name="WordArt 36"/>
          <p:cNvSpPr>
            <a:spLocks noChangeArrowheads="1" noChangeShapeType="1" noTextEdit="1"/>
          </p:cNvSpPr>
          <p:nvPr/>
        </p:nvSpPr>
        <p:spPr bwMode="auto">
          <a:xfrm>
            <a:off x="1752600" y="36576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9493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AutoShape 3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599 0.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68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375 L -0.05157 0.27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27083 L -0.01823 0.40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40416 L 0.0651 0.5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0.5375 L -0.00157 0.670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5017 0.140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14028 L -0.05017 0.269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26944 L -0.07517 0.406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0.40694 L -0.12517 0.5402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17 0.54028 L -0.04184 0.6736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67361 L -0.32517 0.6513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</p:childTnLst>
        </p:cTn>
      </p:par>
    </p:tnLst>
    <p:bldLst>
      <p:bldP spid="19462" grpId="0" animBg="1"/>
      <p:bldP spid="19466" grpId="0" animBg="1"/>
      <p:bldP spid="19467" grpId="0" animBg="1"/>
      <p:bldP spid="19467" grpId="1" animBg="1"/>
      <p:bldP spid="19468" grpId="0" animBg="1"/>
      <p:bldP spid="19469" grpId="0" animBg="1"/>
      <p:bldP spid="19469" grpId="1" animBg="1"/>
      <p:bldP spid="19470" grpId="0" animBg="1"/>
      <p:bldP spid="19471" grpId="0" animBg="1"/>
      <p:bldP spid="19471" grpId="1" animBg="1"/>
      <p:bldP spid="19472" grpId="0" animBg="1"/>
      <p:bldP spid="19473" grpId="0" animBg="1"/>
      <p:bldP spid="19474" grpId="0" animBg="1"/>
      <p:bldP spid="19474" grpId="1" animBg="1"/>
      <p:bldP spid="19475" grpId="0" animBg="1"/>
      <p:bldP spid="19476" grpId="0" animBg="1"/>
      <p:bldP spid="19476" grpId="1" animBg="1"/>
      <p:bldP spid="19477" grpId="0" animBg="1"/>
      <p:bldP spid="19478" grpId="0" animBg="1"/>
      <p:bldP spid="19478" grpId="1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а…омат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бе…очка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смо…а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мы…о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у…аган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ко…обка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мо…око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ска…а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кону…а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хо…овод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бу…авка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ге…ань</a:t>
            </a:r>
          </a:p>
        </p:txBody>
      </p:sp>
      <p:pic>
        <p:nvPicPr>
          <p:cNvPr id="21513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1200150" y="838200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1527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1257300" y="4506913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1409700" y="5432425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7485063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664051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141605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2228850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34" name="WordArt 30"/>
          <p:cNvSpPr>
            <a:spLocks noChangeArrowheads="1" noChangeShapeType="1" noTextEdit="1"/>
          </p:cNvSpPr>
          <p:nvPr/>
        </p:nvSpPr>
        <p:spPr bwMode="auto">
          <a:xfrm>
            <a:off x="6727825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720725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37" name="WordArt 33"/>
          <p:cNvSpPr>
            <a:spLocks noChangeArrowheads="1" noChangeShapeType="1" noTextEdit="1"/>
          </p:cNvSpPr>
          <p:nvPr/>
        </p:nvSpPr>
        <p:spPr bwMode="auto">
          <a:xfrm>
            <a:off x="6448425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1538" name="Picture 34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40" name="WordArt 36"/>
          <p:cNvSpPr>
            <a:spLocks noChangeArrowheads="1" noChangeShapeType="1" noTextEdit="1"/>
          </p:cNvSpPr>
          <p:nvPr/>
        </p:nvSpPr>
        <p:spPr bwMode="auto">
          <a:xfrm>
            <a:off x="2114550" y="36576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1541" name="WordArt 37"/>
          <p:cNvSpPr>
            <a:spLocks noChangeArrowheads="1" noChangeShapeType="1" noTextEdit="1"/>
          </p:cNvSpPr>
          <p:nvPr/>
        </p:nvSpPr>
        <p:spPr bwMode="auto">
          <a:xfrm>
            <a:off x="6467475" y="3600450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1542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3073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14028 L 0.11407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0.27361 L 0.10573 0.406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0.40694 L 0.00365 0.53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63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53334 L 0.02031 0.6666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5052 0.140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14028 L 0.07552 0.2736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66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27361 L -0.04115 0.406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40694 L -0.03282 0.5402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66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54028 L -0.01615 0.6736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67361 L -0.26615 0.6513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</p:childTnLst>
        </p:cTn>
      </p:par>
    </p:tnLst>
    <p:bldLst>
      <p:bldP spid="21510" grpId="0" animBg="1"/>
      <p:bldP spid="21514" grpId="0" animBg="1"/>
      <p:bldP spid="21515" grpId="0" animBg="1"/>
      <p:bldP spid="21515" grpId="1" animBg="1"/>
      <p:bldP spid="21516" grpId="0" animBg="1"/>
      <p:bldP spid="21517" grpId="0" animBg="1"/>
      <p:bldP spid="21517" grpId="1" animBg="1"/>
      <p:bldP spid="21518" grpId="0" animBg="1"/>
      <p:bldP spid="21519" grpId="0" animBg="1"/>
      <p:bldP spid="21519" grpId="1" animBg="1"/>
      <p:bldP spid="21520" grpId="0" animBg="1"/>
      <p:bldP spid="21521" grpId="0" animBg="1"/>
      <p:bldP spid="21522" grpId="0" animBg="1"/>
      <p:bldP spid="21522" grpId="1" animBg="1"/>
      <p:bldP spid="21523" grpId="0" animBg="1"/>
      <p:bldP spid="21524" grpId="0" animBg="1"/>
      <p:bldP spid="21524" grpId="1" animBg="1"/>
      <p:bldP spid="21525" grpId="0" animBg="1"/>
      <p:bldP spid="21526" grpId="0" animBg="1"/>
      <p:bldP spid="21526" grpId="1" animBg="1"/>
      <p:bldP spid="21528" grpId="0" animBg="1"/>
      <p:bldP spid="21529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21537" grpId="0" animBg="1"/>
      <p:bldP spid="21540" grpId="0" animBg="1"/>
      <p:bldP spid="215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че…дак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ха…ва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со…дат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ба…хат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о…ден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ка…тон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во…на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ба…кон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фу…гон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а…маз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же…ток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пе…сик</a:t>
            </a:r>
          </a:p>
        </p:txBody>
      </p:sp>
      <p:pic>
        <p:nvPicPr>
          <p:cNvPr id="16393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652588" y="860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05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06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6407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1690688" y="36020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1414463" y="45164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10" name="WordArt 26"/>
          <p:cNvSpPr>
            <a:spLocks noChangeArrowheads="1" noChangeShapeType="1" noTextEdit="1"/>
          </p:cNvSpPr>
          <p:nvPr/>
        </p:nvSpPr>
        <p:spPr bwMode="auto">
          <a:xfrm>
            <a:off x="1624013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11" name="WordArt 27"/>
          <p:cNvSpPr>
            <a:spLocks noChangeArrowheads="1" noChangeShapeType="1" noTextEdit="1"/>
          </p:cNvSpPr>
          <p:nvPr/>
        </p:nvSpPr>
        <p:spPr bwMode="auto">
          <a:xfrm>
            <a:off x="6853238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12" name="WordArt 28"/>
          <p:cNvSpPr>
            <a:spLocks noChangeArrowheads="1" noChangeShapeType="1" noTextEdit="1"/>
          </p:cNvSpPr>
          <p:nvPr/>
        </p:nvSpPr>
        <p:spPr bwMode="auto">
          <a:xfrm>
            <a:off x="6757988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6413" name="WordArt 29"/>
          <p:cNvSpPr>
            <a:spLocks noChangeArrowheads="1" noChangeShapeType="1" noTextEdit="1"/>
          </p:cNvSpPr>
          <p:nvPr/>
        </p:nvSpPr>
        <p:spPr bwMode="auto">
          <a:xfrm>
            <a:off x="177165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14" name="WordArt 30"/>
          <p:cNvSpPr>
            <a:spLocks noChangeArrowheads="1" noChangeShapeType="1" noTextEdit="1"/>
          </p:cNvSpPr>
          <p:nvPr/>
        </p:nvSpPr>
        <p:spPr bwMode="auto">
          <a:xfrm>
            <a:off x="1571625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6848475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16" name="WordArt 32"/>
          <p:cNvSpPr>
            <a:spLocks noChangeArrowheads="1" noChangeShapeType="1" noTextEdit="1"/>
          </p:cNvSpPr>
          <p:nvPr/>
        </p:nvSpPr>
        <p:spPr bwMode="auto">
          <a:xfrm>
            <a:off x="6696075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6410325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6772275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6419" name="Picture 35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21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22" name="AutoShape 3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224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14028 L -0.0026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27361 L 0.00261 0.40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4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40277 L -0.03073 0.5361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2 0.53611 L -0.0026 0.673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7974E-6 L -0.02343 0.140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14018 L -0.00677 0.2734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27338 L -0.05573 0.406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666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0.40694 L -0.01406 0.5402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54028 L -0.02135 0.6694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45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66944 L -0.28073 0.6513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autoRev="1" fill="remov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autoRev="1" fill="remov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16390" grpId="0" animBg="1"/>
      <p:bldP spid="16394" grpId="0" animBg="1"/>
      <p:bldP spid="16395" grpId="0" animBg="1"/>
      <p:bldP spid="16395" grpId="1" animBg="1"/>
      <p:bldP spid="16396" grpId="0" animBg="1"/>
      <p:bldP spid="16397" grpId="0" animBg="1"/>
      <p:bldP spid="16397" grpId="1" animBg="1"/>
      <p:bldP spid="16398" grpId="0" animBg="1"/>
      <p:bldP spid="16399" grpId="0" animBg="1"/>
      <p:bldP spid="16399" grpId="1" animBg="1"/>
      <p:bldP spid="16400" grpId="0" animBg="1"/>
      <p:bldP spid="16401" grpId="0" animBg="1"/>
      <p:bldP spid="16402" grpId="0" animBg="1"/>
      <p:bldP spid="16402" grpId="1" animBg="1"/>
      <p:bldP spid="16403" grpId="0" animBg="1"/>
      <p:bldP spid="16404" grpId="0" animBg="1"/>
      <p:bldP spid="16404" grpId="1" animBg="1"/>
      <p:bldP spid="16405" grpId="0" animBg="1"/>
      <p:bldP spid="16406" grpId="0" animBg="1"/>
      <p:bldP spid="16406" grpId="1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пова…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футбо…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соко…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вокза…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кома…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боксё…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буйво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/>
              <a:t>пена…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бобё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кефи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/>
              <a:t>осё</a:t>
            </a:r>
            <a:r>
              <a:rPr lang="ru-RU" sz="6000" dirty="0"/>
              <a:t>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 dirty="0" err="1" smtClean="0"/>
              <a:t>мусо</a:t>
            </a:r>
            <a:r>
              <a:rPr lang="ru-RU" sz="6000" dirty="0" smtClean="0"/>
              <a:t>…</a:t>
            </a:r>
            <a:endParaRPr lang="ru-RU" sz="6000" dirty="0"/>
          </a:p>
        </p:txBody>
      </p:sp>
      <p:pic>
        <p:nvPicPr>
          <p:cNvPr id="23561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671763" y="83820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71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74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3575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6" name="WordArt 24"/>
          <p:cNvSpPr>
            <a:spLocks noChangeArrowheads="1" noChangeShapeType="1" noTextEdit="1"/>
          </p:cNvSpPr>
          <p:nvPr/>
        </p:nvSpPr>
        <p:spPr bwMode="auto">
          <a:xfrm>
            <a:off x="2690813" y="4506913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77" name="WordArt 25"/>
          <p:cNvSpPr>
            <a:spLocks noChangeArrowheads="1" noChangeShapeType="1" noTextEdit="1"/>
          </p:cNvSpPr>
          <p:nvPr/>
        </p:nvSpPr>
        <p:spPr bwMode="auto">
          <a:xfrm>
            <a:off x="2843213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78" name="WordArt 26"/>
          <p:cNvSpPr>
            <a:spLocks noChangeArrowheads="1" noChangeShapeType="1" noTextEdit="1"/>
          </p:cNvSpPr>
          <p:nvPr/>
        </p:nvSpPr>
        <p:spPr bwMode="auto">
          <a:xfrm>
            <a:off x="7767638" y="26860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79" name="WordArt 27"/>
          <p:cNvSpPr>
            <a:spLocks noChangeArrowheads="1" noChangeShapeType="1" noTextEdit="1"/>
          </p:cNvSpPr>
          <p:nvPr/>
        </p:nvSpPr>
        <p:spPr bwMode="auto">
          <a:xfrm>
            <a:off x="779621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80" name="WordArt 28"/>
          <p:cNvSpPr>
            <a:spLocks noChangeArrowheads="1" noChangeShapeType="1" noTextEdit="1"/>
          </p:cNvSpPr>
          <p:nvPr/>
        </p:nvSpPr>
        <p:spPr bwMode="auto">
          <a:xfrm>
            <a:off x="2886075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81" name="WordArt 29"/>
          <p:cNvSpPr>
            <a:spLocks noChangeArrowheads="1" noChangeShapeType="1" noTextEdit="1"/>
          </p:cNvSpPr>
          <p:nvPr/>
        </p:nvSpPr>
        <p:spPr bwMode="auto">
          <a:xfrm>
            <a:off x="2562225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82" name="WordArt 30"/>
          <p:cNvSpPr>
            <a:spLocks noChangeArrowheads="1" noChangeShapeType="1" noTextEdit="1"/>
          </p:cNvSpPr>
          <p:nvPr/>
        </p:nvSpPr>
        <p:spPr bwMode="auto">
          <a:xfrm>
            <a:off x="7886700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83" name="WordArt 31"/>
          <p:cNvSpPr>
            <a:spLocks noChangeArrowheads="1" noChangeShapeType="1" noTextEdit="1"/>
          </p:cNvSpPr>
          <p:nvPr/>
        </p:nvSpPr>
        <p:spPr bwMode="auto">
          <a:xfrm>
            <a:off x="7686675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84" name="WordArt 32"/>
          <p:cNvSpPr>
            <a:spLocks noChangeArrowheads="1" noChangeShapeType="1" noTextEdit="1"/>
          </p:cNvSpPr>
          <p:nvPr/>
        </p:nvSpPr>
        <p:spPr bwMode="auto">
          <a:xfrm>
            <a:off x="7448550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23585" name="Picture 3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7" name="WordArt 35"/>
          <p:cNvSpPr>
            <a:spLocks noChangeArrowheads="1" noChangeShapeType="1" noTextEdit="1"/>
          </p:cNvSpPr>
          <p:nvPr/>
        </p:nvSpPr>
        <p:spPr bwMode="auto">
          <a:xfrm>
            <a:off x="2752725" y="36576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3588" name="WordArt 36"/>
          <p:cNvSpPr>
            <a:spLocks noChangeArrowheads="1" noChangeShapeType="1" noTextEdit="1"/>
          </p:cNvSpPr>
          <p:nvPr/>
        </p:nvSpPr>
        <p:spPr bwMode="auto">
          <a:xfrm>
            <a:off x="7815263" y="3600450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3590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3073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14028 L -0.00782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7361 L 0.01093 0.40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40972 L 0.00261 0.5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3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5375 L 0.01718 0.6736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1823 0.140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14028 L -0.0224 0.269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4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26944 L -0.0224 0.3986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4 L -0.04427 0.541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708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repeatCount="2000" fill="remove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54167 L -0.01823 0.6736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659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repeatCount="2000" fill="remove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67361 L -0.3849 0.65139 " pathEditMode="relative" rAng="0" ptsTypes="AA">
                                      <p:cBhvr>
                                        <p:cTn id="179" dur="3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</p:childTnLst>
        </p:cTn>
      </p:par>
    </p:tnLst>
    <p:bldLst>
      <p:bldP spid="23558" grpId="0" animBg="1"/>
      <p:bldP spid="23562" grpId="0" animBg="1"/>
      <p:bldP spid="23563" grpId="0" animBg="1"/>
      <p:bldP spid="23563" grpId="1" animBg="1"/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  <p:bldP spid="23568" grpId="0" animBg="1"/>
      <p:bldP spid="23569" grpId="0" animBg="1"/>
      <p:bldP spid="23570" grpId="0" animBg="1"/>
      <p:bldP spid="23570" grpId="1" animBg="1"/>
      <p:bldP spid="23571" grpId="0" animBg="1"/>
      <p:bldP spid="23572" grpId="0" animBg="1"/>
      <p:bldP spid="23572" grpId="1" animBg="1"/>
      <p:bldP spid="23573" grpId="0" animBg="1"/>
      <p:bldP spid="23574" grpId="0" animBg="1"/>
      <p:bldP spid="23574" grpId="1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7" grpId="0" animBg="1"/>
      <p:bldP spid="23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d624d [1024x768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886200" y="6858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911600" y="2743200"/>
            <a:ext cx="1295400" cy="1752600"/>
          </a:xfrm>
          <a:prstGeom prst="ellipse">
            <a:avLst/>
          </a:prstGeom>
          <a:noFill/>
          <a:ln w="63500">
            <a:pattFill prst="lgConfetti">
              <a:fgClr>
                <a:srgbClr val="FF9999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34290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го…шок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иво…га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фиа…ка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ба…сук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а…буз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па…кет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685800"/>
            <a:ext cx="3505200" cy="5867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мо…ния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ё…ка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то…моз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га…ка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ви…ка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6000"/>
              <a:t>шо…ты</a:t>
            </a:r>
          </a:p>
        </p:txBody>
      </p:sp>
      <p:pic>
        <p:nvPicPr>
          <p:cNvPr id="17417" name="Picture 9" descr="kosh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87788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509713" y="860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4343400" y="1143000"/>
            <a:ext cx="4905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29" name="WordArt 21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4267200" y="3200400"/>
            <a:ext cx="566738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7431" name="Picture 23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1724025" y="3602038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33" name="WordArt 25"/>
          <p:cNvSpPr>
            <a:spLocks noChangeArrowheads="1" noChangeShapeType="1" noTextEdit="1"/>
          </p:cNvSpPr>
          <p:nvPr/>
        </p:nvSpPr>
        <p:spPr bwMode="auto">
          <a:xfrm>
            <a:off x="1466850" y="4506913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1709738" y="5432425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6648450" y="2676525"/>
            <a:ext cx="3381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36" name="WordArt 28"/>
          <p:cNvSpPr>
            <a:spLocks noChangeArrowheads="1" noChangeShapeType="1" noTextEdit="1"/>
          </p:cNvSpPr>
          <p:nvPr/>
        </p:nvSpPr>
        <p:spPr bwMode="auto">
          <a:xfrm>
            <a:off x="6977063" y="5430838"/>
            <a:ext cx="338137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207645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38" name="WordArt 30"/>
          <p:cNvSpPr>
            <a:spLocks noChangeArrowheads="1" noChangeShapeType="1" noTextEdit="1"/>
          </p:cNvSpPr>
          <p:nvPr/>
        </p:nvSpPr>
        <p:spPr bwMode="auto">
          <a:xfrm>
            <a:off x="2143125" y="27432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39" name="WordArt 31"/>
          <p:cNvSpPr>
            <a:spLocks noChangeArrowheads="1" noChangeShapeType="1" noTextEdit="1"/>
          </p:cNvSpPr>
          <p:nvPr/>
        </p:nvSpPr>
        <p:spPr bwMode="auto">
          <a:xfrm>
            <a:off x="6696075" y="9144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auto">
          <a:xfrm>
            <a:off x="6686550" y="18288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41" name="WordArt 33"/>
          <p:cNvSpPr>
            <a:spLocks noChangeArrowheads="1" noChangeShapeType="1" noTextEdit="1"/>
          </p:cNvSpPr>
          <p:nvPr/>
        </p:nvSpPr>
        <p:spPr bwMode="auto">
          <a:xfrm>
            <a:off x="6819900" y="3659188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7442" name="WordArt 34"/>
          <p:cNvSpPr>
            <a:spLocks noChangeArrowheads="1" noChangeShapeType="1" noTextEdit="1"/>
          </p:cNvSpPr>
          <p:nvPr/>
        </p:nvSpPr>
        <p:spPr bwMode="auto">
          <a:xfrm>
            <a:off x="6896100" y="4572000"/>
            <a:ext cx="4191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pic>
        <p:nvPicPr>
          <p:cNvPr id="17443" name="Picture 35" descr="kosh3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04800"/>
            <a:ext cx="88582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5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24400" y="6172200"/>
            <a:ext cx="676275" cy="381000"/>
          </a:xfrm>
          <a:prstGeom prst="actionButtonForwardNext">
            <a:avLst/>
          </a:prstGeom>
          <a:solidFill>
            <a:srgbClr val="FF7C80"/>
          </a:solidFill>
          <a:ln w="9525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6" name="AutoShape 3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4275" y="6172200"/>
            <a:ext cx="685800" cy="381000"/>
          </a:xfrm>
          <a:prstGeom prst="actionButtonBeginning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6198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70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14028 L 0.07865 0.2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0.27361 L 0.02031 0.406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6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40694 L -0.00469 0.5400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54005 L 0.02031 0.667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469 0.1402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14028 L -0.01302 0.2694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45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6944 L 0.01198 0.4027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66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40278 L 0.02031 0.5472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0.54723 L 0.02136 0.6777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2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67083 L -0.26302 0.6513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сатый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autoRev="1" fill="remov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autoRev="1" fill="remov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ый нянь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  <p:bldLst>
      <p:bldP spid="17414" grpId="0" animBg="1"/>
      <p:bldP spid="17418" grpId="0" animBg="1"/>
      <p:bldP spid="17419" grpId="0" animBg="1"/>
      <p:bldP spid="17419" grpId="1" animBg="1"/>
      <p:bldP spid="17420" grpId="0" animBg="1"/>
      <p:bldP spid="17421" grpId="0" animBg="1"/>
      <p:bldP spid="17421" grpId="1" animBg="1"/>
      <p:bldP spid="17422" grpId="0" animBg="1"/>
      <p:bldP spid="17423" grpId="0" animBg="1"/>
      <p:bldP spid="17423" grpId="1" animBg="1"/>
      <p:bldP spid="17424" grpId="0" animBg="1"/>
      <p:bldP spid="17425" grpId="0" animBg="1"/>
      <p:bldP spid="17426" grpId="0" animBg="1"/>
      <p:bldP spid="17426" grpId="1" animBg="1"/>
      <p:bldP spid="17427" grpId="0" animBg="1"/>
      <p:bldP spid="17428" grpId="0" animBg="1"/>
      <p:bldP spid="17428" grpId="1" animBg="1"/>
      <p:bldP spid="17429" grpId="0" animBg="1"/>
      <p:bldP spid="17430" grpId="0" animBg="1"/>
      <p:bldP spid="17430" grpId="1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</p:bldLst>
  </p:timing>
</p:sld>
</file>

<file path=ppt/theme/theme1.xml><?xml version="1.0" encoding="utf-8"?>
<a:theme xmlns:a="http://schemas.openxmlformats.org/drawingml/2006/main" name="Дифференциация л-р в слова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Дифференциация л-р в словах</Template>
  <TotalTime>23</TotalTime>
  <Words>387</Words>
  <Application>Microsoft Office PowerPoint</Application>
  <PresentationFormat>Экран (4:3)</PresentationFormat>
  <Paragraphs>315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Дифференциация л-р в словах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Ссылки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Admin</cp:lastModifiedBy>
  <cp:revision>4</cp:revision>
  <cp:lastPrinted>1601-01-01T00:00:00Z</cp:lastPrinted>
  <dcterms:created xsi:type="dcterms:W3CDTF">2011-06-09T16:39:17Z</dcterms:created>
  <dcterms:modified xsi:type="dcterms:W3CDTF">2022-02-10T18:14:11Z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